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6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7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6" r:id="rId2"/>
    <p:sldMasterId id="2147483671" r:id="rId3"/>
    <p:sldMasterId id="2147483676" r:id="rId4"/>
    <p:sldMasterId id="2147483682" r:id="rId5"/>
    <p:sldMasterId id="2147483687" r:id="rId6"/>
    <p:sldMasterId id="2147483693" r:id="rId7"/>
    <p:sldMasterId id="2147483699" r:id="rId8"/>
  </p:sldMasterIdLst>
  <p:notesMasterIdLst>
    <p:notesMasterId r:id="rId19"/>
  </p:notesMasterIdLst>
  <p:sldIdLst>
    <p:sldId id="26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150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339640-BBEF-4BC6-AB7F-2D5092354E09}" type="datetimeFigureOut">
              <a:rPr lang="en-US" smtClean="0"/>
              <a:pPr/>
              <a:t>3/28/2017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72173-7787-4242-8A4A-BCE2DD3CE42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72173-7787-4242-8A4A-BCE2DD3CE425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C72173-7787-4242-8A4A-BCE2DD3CE425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DA565D-ABD3-45FA-AC01-1B6658CFC37F}" type="datetimeFigureOut">
              <a:rPr lang="en-US"/>
              <a:pPr>
                <a:defRPr/>
              </a:pPr>
              <a:t>3/28/2017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DAED83-0219-4F0D-BE97-AE5B3D71383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DD1D5A-C4D4-4969-BC33-19EDF0D426DA}" type="datetimeFigureOut">
              <a:rPr lang="en-US"/>
              <a:pPr>
                <a:defRPr/>
              </a:pPr>
              <a:t>3/28/2017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8607BA-0027-49A8-B283-32E4CA1FD98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68A010-6F6D-439F-A9EA-32FCA49597E0}" type="datetimeFigureOut">
              <a:rPr lang="en-US"/>
              <a:pPr>
                <a:defRPr/>
              </a:pPr>
              <a:t>3/28/2017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6A225C-E831-46D5-8DB9-356F15AED3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E11B97-C9CE-4F0B-8E5C-D8C8B22D1CE7}" type="datetimeFigureOut">
              <a:rPr lang="en-US"/>
              <a:pPr>
                <a:defRPr/>
              </a:pPr>
              <a:t>3/28/2017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16937A-5464-4134-A99A-51DDDB63261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7A15F5-B696-4969-8599-5EC50C2F494D}" type="datetimeFigureOut">
              <a:rPr lang="en-US"/>
              <a:pPr>
                <a:defRPr/>
              </a:pPr>
              <a:t>3/28/2017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A94B19-B47E-4129-8A2D-E5D33C74F18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D18CD8-D219-416F-9010-E6AF668D6CC6}" type="datetimeFigureOut">
              <a:rPr lang="en-US"/>
              <a:pPr>
                <a:defRPr/>
              </a:pPr>
              <a:t>3/28/2017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FE7B12-3FF8-46D0-8BD4-0FEAB6368A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76D9BD-D340-439C-8DFE-7A14A7E97F6E}" type="datetimeFigureOut">
              <a:rPr lang="en-US"/>
              <a:pPr>
                <a:defRPr/>
              </a:pPr>
              <a:t>3/28/2017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CB3950-72E5-4BA6-A60B-84F7712C3A5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8362E8-9782-4647-BF52-1B49AC1C1E6D}" type="datetimeFigureOut">
              <a:rPr lang="en-US"/>
              <a:pPr>
                <a:defRPr/>
              </a:pPr>
              <a:t>3/28/2017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187554-4E90-44E2-B3FC-9DC90415DA6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18AA80-CB9A-4555-B675-416EE44B2131}" type="datetimeFigureOut">
              <a:rPr lang="en-US"/>
              <a:pPr>
                <a:defRPr/>
              </a:pPr>
              <a:t>3/28/2017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301A74-04AF-4DBE-A110-67D8FF42EC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86079D-5716-43CA-8FD1-FA5A297D5E57}" type="datetimeFigureOut">
              <a:rPr lang="en-US"/>
              <a:pPr>
                <a:defRPr/>
              </a:pPr>
              <a:t>3/28/2017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38171B-637B-4C66-ACA6-53CF19876A5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3958A5-3F1B-48C7-B6CE-EFDC3270B773}" type="datetimeFigureOut">
              <a:rPr lang="en-US"/>
              <a:pPr>
                <a:defRPr/>
              </a:pPr>
              <a:t>3/28/2017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B7452F-D0CC-4072-961F-56F3BF32C50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474013-8C73-4418-9A58-83DFBA6E9676}" type="datetimeFigureOut">
              <a:rPr lang="en-US" smtClean="0"/>
              <a:pPr/>
              <a:t>3/28/2017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DD960C0-38E1-4835-A6B4-E65DB788E0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jpe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.jpe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7" Type="http://schemas.openxmlformats.org/officeDocument/2006/relationships/image" Target="../media/image7.jpeg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7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 cstate="print">
            <a:lum/>
          </a:blip>
          <a:srcRect/>
          <a:stretch>
            <a:fillRect t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 cstate="print">
            <a:lum/>
          </a:blip>
          <a:srcRect/>
          <a:stretch>
            <a:fillRect t="-3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 cstate="print">
            <a:lum/>
          </a:blip>
          <a:srcRect/>
          <a:stretch>
            <a:fillRect t="-4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6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7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7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FCEE6781-820C-4086-AFEC-61B462F55050}" type="datetimeFigureOut">
              <a:rPr lang="en-US"/>
              <a:pPr>
                <a:defRPr/>
              </a:pPr>
              <a:t>3/28/2017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C4B5429-9303-4F13-8A76-A0C57478C16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alum@controlsolutions.co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sz="6000" dirty="0"/>
            </a:br>
            <a:r>
              <a:rPr lang="en-US" sz="6000" dirty="0"/>
              <a:t>Social Engineering LAB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/>
              <a:t>Divide into Groups</a:t>
            </a:r>
          </a:p>
          <a:p>
            <a:r>
              <a:rPr lang="en-US" dirty="0"/>
              <a:t>Develop  a phishing email provided in the templates</a:t>
            </a:r>
          </a:p>
          <a:p>
            <a:r>
              <a:rPr lang="en-US" dirty="0"/>
              <a:t>Feel free to customize the text</a:t>
            </a:r>
          </a:p>
          <a:p>
            <a:r>
              <a:rPr lang="en-US" dirty="0"/>
              <a:t>Sent it only to </a:t>
            </a:r>
            <a:r>
              <a:rPr lang="en-US" dirty="0">
                <a:hlinkClick r:id="rId3"/>
              </a:rPr>
              <a:t>alum@controlsolutions.com</a:t>
            </a:r>
            <a:endParaRPr lang="en-US" dirty="0"/>
          </a:p>
          <a:p>
            <a:r>
              <a:rPr lang="en-US" dirty="0"/>
              <a:t>The class will pick </a:t>
            </a:r>
            <a:r>
              <a:rPr lang="en-US"/>
              <a:t>the Winner !!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and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r>
              <a:rPr lang="en-US" dirty="0"/>
              <a:t>Each Team will create a phishing email</a:t>
            </a:r>
          </a:p>
          <a:p>
            <a:r>
              <a:rPr lang="en-US" dirty="0"/>
              <a:t>Once Create the phishing email will be sent to a designate email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</a:t>
            </a: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524000"/>
            <a:ext cx="85344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91200" y="2590800"/>
            <a:ext cx="3200400" cy="44497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phisihing</a:t>
            </a:r>
            <a:r>
              <a:rPr lang="en-US" dirty="0"/>
              <a:t> email is created.</a:t>
            </a:r>
          </a:p>
          <a:p>
            <a:r>
              <a:rPr lang="en-US" dirty="0"/>
              <a:t>Add a “From”</a:t>
            </a:r>
          </a:p>
          <a:p>
            <a:r>
              <a:rPr lang="en-US" dirty="0"/>
              <a:t>Customized as Required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2057400"/>
            <a:ext cx="51054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57200" y="2610449"/>
            <a:ext cx="4038600" cy="2505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Create a Landing Page. In this case one was created for you.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752600"/>
            <a:ext cx="53340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9800" y="1600200"/>
            <a:ext cx="2667000" cy="4525963"/>
          </a:xfrm>
        </p:spPr>
        <p:txBody>
          <a:bodyPr/>
          <a:lstStyle/>
          <a:p>
            <a:r>
              <a:rPr lang="en-US" dirty="0"/>
              <a:t>A results – If the user does not detect that this is a phishing attack.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57200" y="2633382"/>
            <a:ext cx="4038600" cy="2459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Launch Email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609600" y="914400"/>
            <a:ext cx="7162800" cy="5315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Landing Page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1295400"/>
            <a:ext cx="7239000" cy="4720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ULM artistic with 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ecurity-ULM- Presentation-2011v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ULM with graphi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ULM fill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ULM artistic with ULM graphi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ULM artistic fill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ULM artistic filler with transparent 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Blank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social engineering</Template>
  <TotalTime>78</TotalTime>
  <Words>123</Words>
  <Application>Microsoft Office PowerPoint</Application>
  <PresentationFormat>On-screen Show (4:3)</PresentationFormat>
  <Paragraphs>32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Calibri</vt:lpstr>
      <vt:lpstr>ULM artistic with logo</vt:lpstr>
      <vt:lpstr>Security-ULM- Presentation-2011v2</vt:lpstr>
      <vt:lpstr>ULM with graphic</vt:lpstr>
      <vt:lpstr>ULM filler slides</vt:lpstr>
      <vt:lpstr>ULM artistic with ULM graphic</vt:lpstr>
      <vt:lpstr>ULM artistic filler</vt:lpstr>
      <vt:lpstr>ULM artistic filler with transparent logo</vt:lpstr>
      <vt:lpstr>Blank Master</vt:lpstr>
      <vt:lpstr> Social Engineering LAB</vt:lpstr>
      <vt:lpstr>Objectives and Tasks</vt:lpstr>
      <vt:lpstr>Step 1</vt:lpstr>
      <vt:lpstr>Step 2</vt:lpstr>
      <vt:lpstr>Step 3</vt:lpstr>
      <vt:lpstr>Results </vt:lpstr>
      <vt:lpstr>PowerPoint Presentation</vt:lpstr>
      <vt:lpstr>Results</vt:lpstr>
      <vt:lpstr>Landing Page</vt:lpstr>
      <vt:lpstr>Your Turn</vt:lpstr>
    </vt:vector>
  </TitlesOfParts>
  <Company>Altran Control Solutions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Allen Lum</dc:creator>
  <cp:lastModifiedBy>allen lum</cp:lastModifiedBy>
  <cp:revision>7</cp:revision>
  <dcterms:created xsi:type="dcterms:W3CDTF">2012-03-11T17:39:18Z</dcterms:created>
  <dcterms:modified xsi:type="dcterms:W3CDTF">2017-03-29T00:53:30Z</dcterms:modified>
</cp:coreProperties>
</file>